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46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60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6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24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3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3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0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76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823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97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878A-8B55-4146-AAA2-EA72D1348DF6}" type="datetimeFigureOut">
              <a:rPr lang="hu-HU" smtClean="0"/>
              <a:t>2019.06.16.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78F1-45D4-4840-9D6D-7326C6F8D0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24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Mistral" panose="03090702030407020403" pitchFamily="66" charset="0"/>
              </a:rPr>
              <a:t>Zöld helyek Gödöllőn</a:t>
            </a:r>
            <a:endParaRPr lang="hu-HU" dirty="0">
              <a:latin typeface="Mistral" panose="03090702030407020403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Pusztítók csapat tolmácsolásában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91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Mistral" panose="03090702030407020403" pitchFamily="66" charset="0"/>
              </a:rPr>
              <a:t>„</a:t>
            </a:r>
            <a:r>
              <a:rPr lang="hu-HU" dirty="0" err="1" smtClean="0">
                <a:latin typeface="Mistral" panose="03090702030407020403" pitchFamily="66" charset="0"/>
              </a:rPr>
              <a:t>Dólénytanya</a:t>
            </a:r>
            <a:r>
              <a:rPr lang="hu-HU" dirty="0" smtClean="0">
                <a:latin typeface="Mistral" panose="03090702030407020403" pitchFamily="66" charset="0"/>
              </a:rPr>
              <a:t>””(</a:t>
            </a:r>
            <a:r>
              <a:rPr lang="hu-HU" dirty="0" err="1" smtClean="0">
                <a:latin typeface="Mistral" panose="03090702030407020403" pitchFamily="66" charset="0"/>
              </a:rPr>
              <a:t>Premi</a:t>
            </a:r>
            <a:r>
              <a:rPr lang="hu-HU" dirty="0" smtClean="0">
                <a:latin typeface="Mistral" panose="03090702030407020403" pitchFamily="66" charset="0"/>
              </a:rPr>
              <a:t> melletti tisztás)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61" y="1690688"/>
            <a:ext cx="2443443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81" y="1880589"/>
            <a:ext cx="6452315" cy="362322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6248" y="5693713"/>
            <a:ext cx="5777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istral" panose="03090702030407020403" pitchFamily="66" charset="0"/>
              </a:rPr>
              <a:t>Ajánlott könyv: </a:t>
            </a:r>
            <a:r>
              <a:rPr lang="hu-HU" sz="3200" dirty="0" err="1" smtClean="0">
                <a:latin typeface="Mistral" panose="03090702030407020403" pitchFamily="66" charset="0"/>
              </a:rPr>
              <a:t>On</a:t>
            </a:r>
            <a:r>
              <a:rPr lang="hu-HU" sz="3200" dirty="0" smtClean="0">
                <a:latin typeface="Mistral" panose="03090702030407020403" pitchFamily="66" charset="0"/>
              </a:rPr>
              <a:t> </a:t>
            </a:r>
            <a:r>
              <a:rPr lang="hu-HU" sz="3200" dirty="0" err="1" smtClean="0">
                <a:latin typeface="Mistral" panose="03090702030407020403" pitchFamily="66" charset="0"/>
              </a:rPr>
              <a:t>Sai</a:t>
            </a:r>
            <a:r>
              <a:rPr lang="hu-HU" sz="3200" dirty="0" smtClean="0">
                <a:latin typeface="Mistral" panose="03090702030407020403" pitchFamily="66" charset="0"/>
              </a:rPr>
              <a:t>: Apa, randizhatok egy lovaggal?</a:t>
            </a:r>
            <a:endParaRPr lang="hu-H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07335" y="2178431"/>
            <a:ext cx="9144000" cy="2387600"/>
          </a:xfrm>
        </p:spPr>
        <p:txBody>
          <a:bodyPr/>
          <a:lstStyle/>
          <a:p>
            <a:r>
              <a:rPr lang="hu-HU" dirty="0" smtClean="0">
                <a:latin typeface="Mistral" panose="03090702030407020403" pitchFamily="66" charset="0"/>
              </a:rPr>
              <a:t>Jó barangolást és olvasást kívánunk!</a:t>
            </a:r>
            <a:endParaRPr lang="hu-HU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Mistral" panose="03090702030407020403" pitchFamily="66" charset="0"/>
              </a:rPr>
              <a:t>„Fűszerkert”(Kertészet)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51" y="4027407"/>
            <a:ext cx="4578524" cy="257101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7" y="1690688"/>
            <a:ext cx="5911403" cy="331948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8" y="1257347"/>
            <a:ext cx="1483175" cy="264127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90952" y="5521206"/>
            <a:ext cx="508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istral" panose="03090702030407020403" pitchFamily="66" charset="0"/>
              </a:rPr>
              <a:t>Ajánlott könyv: Istók Anna: Éhes felhő a napot</a:t>
            </a:r>
            <a:endParaRPr lang="hu-H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Mistral" panose="03090702030407020403" pitchFamily="66" charset="0"/>
              </a:rPr>
              <a:t>„</a:t>
            </a:r>
            <a:r>
              <a:rPr lang="hu-HU" dirty="0" err="1" smtClean="0">
                <a:latin typeface="Mistral" panose="03090702030407020403" pitchFamily="66" charset="0"/>
              </a:rPr>
              <a:t>Oberon</a:t>
            </a:r>
            <a:r>
              <a:rPr lang="hu-HU" dirty="0" smtClean="0">
                <a:latin typeface="Mistral" panose="03090702030407020403" pitchFamily="66" charset="0"/>
              </a:rPr>
              <a:t> udvara”(Szent István egyetem előtti park)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06" y="1564600"/>
            <a:ext cx="2835622" cy="504973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07" y="1411591"/>
            <a:ext cx="4881093" cy="27409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4" y="4406354"/>
            <a:ext cx="3702677" cy="20791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981854" y="4406354"/>
            <a:ext cx="3747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istral" panose="03090702030407020403" pitchFamily="66" charset="0"/>
              </a:rPr>
              <a:t>Ajánlott könyv: Shakespeare: Szentivánéji álom</a:t>
            </a:r>
            <a:endParaRPr lang="hu-H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Mistral" panose="03090702030407020403" pitchFamily="66" charset="0"/>
              </a:rPr>
              <a:t>„</a:t>
            </a:r>
            <a:r>
              <a:rPr lang="hu-HU" dirty="0" smtClean="0">
                <a:latin typeface="Mistral" panose="03090702030407020403" pitchFamily="66" charset="0"/>
              </a:rPr>
              <a:t>Sóhajok hídja</a:t>
            </a:r>
            <a:r>
              <a:rPr lang="hu-HU" dirty="0" smtClean="0">
                <a:latin typeface="Mistral" panose="03090702030407020403" pitchFamily="66" charset="0"/>
              </a:rPr>
              <a:t>”(</a:t>
            </a:r>
            <a:r>
              <a:rPr lang="hu-HU" dirty="0" err="1" smtClean="0">
                <a:latin typeface="Mistral" panose="03090702030407020403" pitchFamily="66" charset="0"/>
              </a:rPr>
              <a:t>Művház</a:t>
            </a:r>
            <a:r>
              <a:rPr lang="hu-HU" dirty="0" smtClean="0">
                <a:latin typeface="Mistral" panose="03090702030407020403" pitchFamily="66" charset="0"/>
              </a:rPr>
              <a:t> mögötti híd)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99" y="1586796"/>
            <a:ext cx="2443443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2048485"/>
            <a:ext cx="6104586" cy="342796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00766" y="5718220"/>
            <a:ext cx="482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Mistral" panose="03090702030407020403" pitchFamily="66" charset="0"/>
              </a:rPr>
              <a:t>Ajánlott könyv: Szerb Antal: Utas és holdvilág</a:t>
            </a:r>
            <a:endParaRPr lang="hu-H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04631"/>
            <a:ext cx="4210318" cy="1386057"/>
          </a:xfrm>
        </p:spPr>
        <p:txBody>
          <a:bodyPr/>
          <a:lstStyle/>
          <a:p>
            <a:pPr algn="ctr"/>
            <a:r>
              <a:rPr lang="hu-HU" dirty="0" smtClean="0">
                <a:latin typeface="Mistral" panose="03090702030407020403" pitchFamily="66" charset="0"/>
              </a:rPr>
              <a:t>„Mesefa”(Világfa)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1454389"/>
            <a:ext cx="2539659" cy="4522682"/>
          </a:xfrm>
        </p:spPr>
      </p:pic>
      <p:sp>
        <p:nvSpPr>
          <p:cNvPr id="6" name="Szövegdoboz 5"/>
          <p:cNvSpPr txBox="1"/>
          <p:nvPr/>
        </p:nvSpPr>
        <p:spPr>
          <a:xfrm>
            <a:off x="6107738" y="304631"/>
            <a:ext cx="5692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„Szarvasbogár”</a:t>
            </a:r>
          </a:p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 (Alsópark, szarvas-szobor)</a:t>
            </a:r>
            <a:endParaRPr lang="hu-HU" sz="4400" dirty="0"/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65" y="1625733"/>
            <a:ext cx="2443443" cy="4351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6027003"/>
            <a:ext cx="520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Mistral" panose="03090702030407020403" pitchFamily="66" charset="0"/>
              </a:rPr>
              <a:t>Ajánlott könyv: Böszörményi Gyula: Gergő és az álomfogók</a:t>
            </a:r>
            <a:endParaRPr lang="hu-HU" sz="2400" dirty="0">
              <a:latin typeface="Mistral" panose="03090702030407020403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971271" y="6027003"/>
            <a:ext cx="40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Mistral" panose="03090702030407020403" pitchFamily="66" charset="0"/>
              </a:rPr>
              <a:t>Wass Albert: Erdők könyve</a:t>
            </a:r>
            <a:endParaRPr lang="hu-HU" sz="24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Mistral" panose="03090702030407020403" pitchFamily="66" charset="0"/>
              </a:rPr>
              <a:t>„Bálterem”(Zeneiskola melletti fasor) 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9" y="1314280"/>
            <a:ext cx="2994713" cy="533305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5" y="1314280"/>
            <a:ext cx="2874713" cy="51193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15932" y="3219718"/>
            <a:ext cx="488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istral" panose="03090702030407020403" pitchFamily="66" charset="0"/>
              </a:rPr>
              <a:t>Ajánlott könyv: </a:t>
            </a:r>
            <a:r>
              <a:rPr lang="hu-HU" sz="3200" dirty="0" err="1" smtClean="0">
                <a:latin typeface="Mistral" panose="03090702030407020403" pitchFamily="66" charset="0"/>
              </a:rPr>
              <a:t>Jessica</a:t>
            </a:r>
            <a:r>
              <a:rPr lang="hu-HU" sz="3200" dirty="0" smtClean="0">
                <a:latin typeface="Mistral" panose="03090702030407020403" pitchFamily="66" charset="0"/>
              </a:rPr>
              <a:t> Day George: Éjféli bál</a:t>
            </a:r>
            <a:endParaRPr lang="hu-H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2" y="2848592"/>
            <a:ext cx="5292467" cy="297737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83332" y="724934"/>
            <a:ext cx="5531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Mistral" panose="03090702030407020403" pitchFamily="66" charset="0"/>
              </a:rPr>
              <a:t>„Virágtenger a beton fogságában”(Café Frei előtti sétány)</a:t>
            </a:r>
            <a:endParaRPr lang="hu-HU" sz="4400" dirty="0">
              <a:latin typeface="Mistral" panose="03090702030407020403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38" y="2848592"/>
            <a:ext cx="5292466" cy="297737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632620" y="914400"/>
            <a:ext cx="539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„</a:t>
            </a:r>
            <a:r>
              <a:rPr lang="hu-HU" sz="4400" dirty="0" err="1" smtClean="0">
                <a:latin typeface="Mistral" panose="03090702030407020403" pitchFamily="66" charset="0"/>
              </a:rPr>
              <a:t>Ouse</a:t>
            </a:r>
            <a:r>
              <a:rPr lang="hu-HU" sz="4400" dirty="0" smtClean="0">
                <a:latin typeface="Mistral" panose="03090702030407020403" pitchFamily="66" charset="0"/>
              </a:rPr>
              <a:t> folyó”(Rákos-patak partja)</a:t>
            </a:r>
            <a:endParaRPr lang="hu-HU" sz="4400" dirty="0">
              <a:latin typeface="Mistral" panose="030907020304070204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50757" y="5825971"/>
            <a:ext cx="471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istral" panose="03090702030407020403" pitchFamily="66" charset="0"/>
              </a:rPr>
              <a:t>Ajánlott könyv: </a:t>
            </a:r>
            <a:r>
              <a:rPr lang="hu-HU" sz="3200" dirty="0" err="1" smtClean="0">
                <a:latin typeface="Mistral" panose="03090702030407020403" pitchFamily="66" charset="0"/>
              </a:rPr>
              <a:t>Lucinda</a:t>
            </a:r>
            <a:r>
              <a:rPr lang="hu-HU" sz="3200" dirty="0" smtClean="0">
                <a:latin typeface="Mistral" panose="03090702030407020403" pitchFamily="66" charset="0"/>
              </a:rPr>
              <a:t> Gray:  Az Aranykalitka </a:t>
            </a:r>
            <a:endParaRPr lang="hu-HU" sz="3200" dirty="0">
              <a:latin typeface="Mistral" panose="03090702030407020403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07238" y="6056568"/>
            <a:ext cx="604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Mistral" panose="03090702030407020403" pitchFamily="66" charset="0"/>
              </a:rPr>
              <a:t>Michael </a:t>
            </a:r>
            <a:r>
              <a:rPr lang="hu-HU" sz="3200" dirty="0" err="1" smtClean="0">
                <a:latin typeface="Mistral" panose="03090702030407020403" pitchFamily="66" charset="0"/>
              </a:rPr>
              <a:t>Cunningham</a:t>
            </a:r>
            <a:r>
              <a:rPr lang="hu-HU" sz="3200" dirty="0" smtClean="0">
                <a:latin typeface="Mistral" panose="03090702030407020403" pitchFamily="66" charset="0"/>
              </a:rPr>
              <a:t>: Az órák</a:t>
            </a:r>
            <a:endParaRPr lang="hu-H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2345534"/>
            <a:ext cx="5049949" cy="28848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3944" y="528034"/>
            <a:ext cx="5885644" cy="14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76" y="2345534"/>
            <a:ext cx="5202316" cy="292666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414428" y="857189"/>
            <a:ext cx="5662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„Titkos kert”</a:t>
            </a:r>
          </a:p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(</a:t>
            </a:r>
            <a:r>
              <a:rPr lang="hu-HU" sz="4400" dirty="0" err="1" smtClean="0">
                <a:latin typeface="Mistral" panose="03090702030407020403" pitchFamily="66" charset="0"/>
              </a:rPr>
              <a:t>Sissi</a:t>
            </a:r>
            <a:r>
              <a:rPr lang="hu-HU" sz="4400" dirty="0" smtClean="0">
                <a:latin typeface="Mistral" panose="03090702030407020403" pitchFamily="66" charset="0"/>
              </a:rPr>
              <a:t> szálloda belső udvara)</a:t>
            </a:r>
            <a:endParaRPr lang="hu-HU" sz="4400" dirty="0">
              <a:latin typeface="Mistral" panose="03090702030407020403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5444" y="898984"/>
            <a:ext cx="5547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„Hurok”</a:t>
            </a:r>
          </a:p>
          <a:p>
            <a:pPr algn="ctr"/>
            <a:r>
              <a:rPr lang="hu-HU" sz="4400" dirty="0" smtClean="0">
                <a:latin typeface="Mistral" panose="03090702030407020403" pitchFamily="66" charset="0"/>
              </a:rPr>
              <a:t> (Líceummal szembeni főtér)</a:t>
            </a:r>
            <a:endParaRPr lang="hu-HU" sz="4400" dirty="0">
              <a:latin typeface="Mistral" panose="030907020304070204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34096" y="5285076"/>
            <a:ext cx="4959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Mistral" panose="03090702030407020403" pitchFamily="66" charset="0"/>
              </a:rPr>
              <a:t>Ajánlott könyv: </a:t>
            </a:r>
            <a:r>
              <a:rPr lang="hu-HU" sz="2800" dirty="0" err="1" smtClean="0">
                <a:latin typeface="Mistral" panose="03090702030407020403" pitchFamily="66" charset="0"/>
              </a:rPr>
              <a:t>Ransom</a:t>
            </a:r>
            <a:r>
              <a:rPr lang="hu-HU" sz="2800" dirty="0" smtClean="0">
                <a:latin typeface="Mistral" panose="03090702030407020403" pitchFamily="66" charset="0"/>
              </a:rPr>
              <a:t> </a:t>
            </a:r>
            <a:r>
              <a:rPr lang="hu-HU" sz="2800" dirty="0" err="1" smtClean="0">
                <a:latin typeface="Mistral" panose="03090702030407020403" pitchFamily="66" charset="0"/>
              </a:rPr>
              <a:t>Riggs</a:t>
            </a:r>
            <a:r>
              <a:rPr lang="hu-HU" sz="2800" dirty="0" smtClean="0">
                <a:latin typeface="Mistral" panose="03090702030407020403" pitchFamily="66" charset="0"/>
              </a:rPr>
              <a:t>: Vándorsólyom kisasszony különleges gyermekei</a:t>
            </a:r>
            <a:endParaRPr lang="hu-HU" sz="2800" dirty="0">
              <a:latin typeface="Mistral" panose="03090702030407020403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29588" y="5486400"/>
            <a:ext cx="519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latin typeface="Mistral" panose="03090702030407020403" pitchFamily="66" charset="0"/>
              </a:rPr>
              <a:t>Frances</a:t>
            </a:r>
            <a:r>
              <a:rPr lang="hu-HU" sz="2800" dirty="0" smtClean="0">
                <a:latin typeface="Mistral" panose="03090702030407020403" pitchFamily="66" charset="0"/>
              </a:rPr>
              <a:t> </a:t>
            </a:r>
            <a:r>
              <a:rPr lang="hu-HU" sz="2800" dirty="0" err="1" smtClean="0">
                <a:latin typeface="Mistral" panose="03090702030407020403" pitchFamily="66" charset="0"/>
              </a:rPr>
              <a:t>Hodgson</a:t>
            </a:r>
            <a:r>
              <a:rPr lang="hu-HU" sz="2800" dirty="0" smtClean="0">
                <a:latin typeface="Mistral" panose="03090702030407020403" pitchFamily="66" charset="0"/>
              </a:rPr>
              <a:t> </a:t>
            </a:r>
            <a:r>
              <a:rPr lang="hu-HU" sz="2800" dirty="0" err="1" smtClean="0">
                <a:latin typeface="Mistral" panose="03090702030407020403" pitchFamily="66" charset="0"/>
              </a:rPr>
              <a:t>Burnett</a:t>
            </a:r>
            <a:r>
              <a:rPr lang="hu-HU" sz="2800" dirty="0" smtClean="0">
                <a:latin typeface="Mistral" panose="03090702030407020403" pitchFamily="66" charset="0"/>
              </a:rPr>
              <a:t>: A titkos kert</a:t>
            </a:r>
            <a:endParaRPr lang="hu-H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Mistral" panose="03090702030407020403" pitchFamily="66" charset="0"/>
              </a:rPr>
              <a:t>„Semmi”(Kikerics utca melletti rét)</a:t>
            </a:r>
            <a:endParaRPr lang="hu-HU" dirty="0">
              <a:latin typeface="Mistral" panose="03090702030407020403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" y="1854171"/>
            <a:ext cx="5910330" cy="332497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05" y="3554570"/>
            <a:ext cx="5451952" cy="30671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12118" y="1919541"/>
            <a:ext cx="3876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istral" panose="03090702030407020403" pitchFamily="66" charset="0"/>
              </a:rPr>
              <a:t>Ajánlott könyv: </a:t>
            </a:r>
          </a:p>
          <a:p>
            <a:r>
              <a:rPr lang="hu-HU" sz="3200" dirty="0" smtClean="0">
                <a:latin typeface="Mistral" panose="03090702030407020403" pitchFamily="66" charset="0"/>
              </a:rPr>
              <a:t>Michael </a:t>
            </a:r>
            <a:r>
              <a:rPr lang="hu-HU" sz="3200" dirty="0" err="1" smtClean="0">
                <a:latin typeface="Mistral" panose="03090702030407020403" pitchFamily="66" charset="0"/>
              </a:rPr>
              <a:t>Ende</a:t>
            </a:r>
            <a:r>
              <a:rPr lang="hu-HU" sz="3200" dirty="0" smtClean="0">
                <a:latin typeface="Mistral" panose="03090702030407020403" pitchFamily="66" charset="0"/>
              </a:rPr>
              <a:t>: Végtelen történet</a:t>
            </a:r>
            <a:endParaRPr lang="hu-H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209</Words>
  <Application>Microsoft Office PowerPoint</Application>
  <PresentationFormat>Szélesvásznú</PresentationFormat>
  <Paragraphs>31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Mistral</vt:lpstr>
      <vt:lpstr>Office-téma</vt:lpstr>
      <vt:lpstr>Zöld helyek Gödöllőn</vt:lpstr>
      <vt:lpstr>„Fűszerkert”(Kertészet)</vt:lpstr>
      <vt:lpstr>„Oberon udvara”(Szent István egyetem előtti park)</vt:lpstr>
      <vt:lpstr>„Sóhajok hídja”(Művház mögötti híd)</vt:lpstr>
      <vt:lpstr>„Mesefa”(Világfa)</vt:lpstr>
      <vt:lpstr>„Bálterem”(Zeneiskola melletti fasor) </vt:lpstr>
      <vt:lpstr>PowerPoint bemutató</vt:lpstr>
      <vt:lpstr>PowerPoint bemutató</vt:lpstr>
      <vt:lpstr>„Semmi”(Kikerics utca melletti rét)</vt:lpstr>
      <vt:lpstr>„Dólénytanya””(Premi melletti tisztás)</vt:lpstr>
      <vt:lpstr>Jó barangolást és olvasást kívánunk!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Zöld helyek Gödöllőn</dc:title>
  <dc:creator>Dóri</dc:creator>
  <cp:lastModifiedBy>Dóri</cp:lastModifiedBy>
  <cp:revision>20</cp:revision>
  <dcterms:created xsi:type="dcterms:W3CDTF">2019-06-14T09:32:20Z</dcterms:created>
  <dcterms:modified xsi:type="dcterms:W3CDTF">2019-06-16T20:19:18Z</dcterms:modified>
</cp:coreProperties>
</file>